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90" r:id="rId2"/>
    <p:sldId id="295" r:id="rId3"/>
    <p:sldId id="291" r:id="rId4"/>
    <p:sldId id="292" r:id="rId5"/>
    <p:sldId id="293" r:id="rId6"/>
    <p:sldId id="25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0" r:id="rId15"/>
    <p:sldId id="262" r:id="rId16"/>
    <p:sldId id="263" r:id="rId17"/>
    <p:sldId id="264" r:id="rId18"/>
    <p:sldId id="265" r:id="rId19"/>
    <p:sldId id="266" r:id="rId20"/>
    <p:sldId id="281" r:id="rId21"/>
    <p:sldId id="267" r:id="rId22"/>
    <p:sldId id="268" r:id="rId23"/>
    <p:sldId id="269" r:id="rId24"/>
    <p:sldId id="270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37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20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78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5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34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14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8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48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03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77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10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01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5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7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64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0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36E2D0-49BD-4FD6-A8AC-900BE0D223B7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A57CBE-0CA4-4E99-A738-0851C23160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1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AFA480-9B18-4043-A54F-DA8E0C99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ORİGAMİ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9A0861-2CDA-4244-925D-4B634D26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Evde zaman geçirmek için değişik yollar aradığımız bugünlerde  7. sınıf öğrencileriyle teknoloji ve tasarım dersinde  Origami yani Japon kağıt katlama sanatı denince akla ilk gelenlerden ‘Turna Kuşu’  yapmaya karar verdik</a:t>
            </a:r>
          </a:p>
          <a:p>
            <a:endParaRPr lang="tr-TR" dirty="0"/>
          </a:p>
          <a:p>
            <a:r>
              <a:rPr lang="tr-TR" dirty="0"/>
              <a:t>Turna kuşu origamisi Japon kültüründe manevi bir önem taşır. Japon efsanelerine göre uzun yaşamın sembolü olan turna kuşu, 1000 tane katlandığı zaman hastanın iyileşeceği ve uzun yaşam süreceğine inanılır.</a:t>
            </a:r>
          </a:p>
          <a:p>
            <a:r>
              <a:rPr lang="tr-TR" dirty="0"/>
              <a:t>Anadolu da yaygın bir inanışa göre turnalar uğur, bereket, mutluluk ve refahın simgesi olan kutsal hayvanlar sayıldığı gibi, saflığın, temizliğin, dürüstlüğün, vefanın, sadakatin, sevginin, onurun, özgürlüğün de simgesidirler.</a:t>
            </a:r>
          </a:p>
          <a:p>
            <a:r>
              <a:rPr lang="tr-TR" dirty="0"/>
              <a:t>Bu anlamlı origami sayesinde evde  öğrencilerimiz hem eğitici hem de eğlendirici vakit geçirdiler.</a:t>
            </a:r>
          </a:p>
        </p:txBody>
      </p:sp>
    </p:spTree>
    <p:extLst>
      <p:ext uri="{BB962C8B-B14F-4D97-AF65-F5344CB8AC3E}">
        <p14:creationId xmlns:p14="http://schemas.microsoft.com/office/powerpoint/2010/main" val="99429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E82E5A-4ABA-4364-90EB-CEA1EBC4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BA363C-F963-4A81-B877-AF771973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5" y="2603500"/>
            <a:ext cx="6073422" cy="3416300"/>
          </a:xfrm>
        </p:spPr>
      </p:pic>
    </p:spTree>
    <p:extLst>
      <p:ext uri="{BB962C8B-B14F-4D97-AF65-F5344CB8AC3E}">
        <p14:creationId xmlns:p14="http://schemas.microsoft.com/office/powerpoint/2010/main" val="336974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FEF5B-360C-401C-A187-7C3391B9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875652AA-5D3D-43CC-B24C-768ABBC69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380627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2FE7D2-3B47-45A3-B3BD-72A03F6D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 descr="yemek masası içeren bir resim&#10;&#10;Açıklama otomatik olarak oluşturuldu">
            <a:extLst>
              <a:ext uri="{FF2B5EF4-FFF2-40B4-BE49-F238E27FC236}">
                <a16:creationId xmlns:a16="http://schemas.microsoft.com/office/drawing/2014/main" id="{58FB7813-7FD6-4FB9-9F98-CC6571403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145248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1DCE0-7D27-4B0F-98FD-EB64ABE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portakal, yer içeren bir resim&#10;&#10;Açıklama otomatik olarak oluşturuldu">
            <a:extLst>
              <a:ext uri="{FF2B5EF4-FFF2-40B4-BE49-F238E27FC236}">
                <a16:creationId xmlns:a16="http://schemas.microsoft.com/office/drawing/2014/main" id="{0E720FEE-8BEE-4651-8AAD-630A1684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59469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BEE997-4B8D-491B-89D2-BBBF15DA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çiçek, tablo, duvar, iç mekan içeren bir resim&#10;&#10;Açıklama otomatik olarak oluşturuldu">
            <a:extLst>
              <a:ext uri="{FF2B5EF4-FFF2-40B4-BE49-F238E27FC236}">
                <a16:creationId xmlns:a16="http://schemas.microsoft.com/office/drawing/2014/main" id="{D3CF4ACE-5579-4395-AD02-B29EBA805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31" y="2603500"/>
            <a:ext cx="7034851" cy="3416300"/>
          </a:xfrm>
        </p:spPr>
      </p:pic>
    </p:spTree>
    <p:extLst>
      <p:ext uri="{BB962C8B-B14F-4D97-AF65-F5344CB8AC3E}">
        <p14:creationId xmlns:p14="http://schemas.microsoft.com/office/powerpoint/2010/main" val="321343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0130B8-B5DD-4221-8A88-70CE67AE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yer, zemin, açık hava, planör içeren bir resim&#10;&#10;Açıklama otomatik olarak oluşturuldu">
            <a:extLst>
              <a:ext uri="{FF2B5EF4-FFF2-40B4-BE49-F238E27FC236}">
                <a16:creationId xmlns:a16="http://schemas.microsoft.com/office/drawing/2014/main" id="{FE0F3394-2CBF-4951-9F2E-216E3A182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0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267359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1AAD2-26EC-4ACB-8DC6-09D4EE7F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perde, mobilya içeren bir resim&#10;&#10;Açıklama otomatik olarak oluşturuldu">
            <a:extLst>
              <a:ext uri="{FF2B5EF4-FFF2-40B4-BE49-F238E27FC236}">
                <a16:creationId xmlns:a16="http://schemas.microsoft.com/office/drawing/2014/main" id="{9F227EF5-A83A-49F5-B023-351AB800D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89" y="2603500"/>
            <a:ext cx="1920734" cy="3416300"/>
          </a:xfrm>
        </p:spPr>
      </p:pic>
    </p:spTree>
    <p:extLst>
      <p:ext uri="{BB962C8B-B14F-4D97-AF65-F5344CB8AC3E}">
        <p14:creationId xmlns:p14="http://schemas.microsoft.com/office/powerpoint/2010/main" val="369196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B3300B-A884-4B31-8A3E-0A41C0CD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çiçek, bitki, sarı, buket içeren bir resim&#10;&#10;Açıklama otomatik olarak oluşturuldu">
            <a:extLst>
              <a:ext uri="{FF2B5EF4-FFF2-40B4-BE49-F238E27FC236}">
                <a16:creationId xmlns:a16="http://schemas.microsoft.com/office/drawing/2014/main" id="{EAE1CFC6-2617-4073-8DE9-1D033CF5F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80" y="2603500"/>
            <a:ext cx="3273152" cy="3416300"/>
          </a:xfrm>
        </p:spPr>
      </p:pic>
    </p:spTree>
    <p:extLst>
      <p:ext uri="{BB962C8B-B14F-4D97-AF65-F5344CB8AC3E}">
        <p14:creationId xmlns:p14="http://schemas.microsoft.com/office/powerpoint/2010/main" val="300651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20D1DD-03B6-4A07-9C6E-81F8B5EC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hava taşıtı içeren bir resim&#10;&#10;Açıklama otomatik olarak oluşturuldu">
            <a:extLst>
              <a:ext uri="{FF2B5EF4-FFF2-40B4-BE49-F238E27FC236}">
                <a16:creationId xmlns:a16="http://schemas.microsoft.com/office/drawing/2014/main" id="{07A896C0-8F95-43EA-BCAD-159A052A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917780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3922D5-9820-4C7A-9DD0-05FECE12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AF0EE26-382D-4537-8907-05225242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2" y="2603500"/>
            <a:ext cx="1921668" cy="3416300"/>
          </a:xfrm>
        </p:spPr>
      </p:pic>
    </p:spTree>
    <p:extLst>
      <p:ext uri="{BB962C8B-B14F-4D97-AF65-F5344CB8AC3E}">
        <p14:creationId xmlns:p14="http://schemas.microsoft.com/office/powerpoint/2010/main" val="142264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2255E0-3761-41C3-83D9-D0FB5EC1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CF73872-8F9D-40D6-B791-9E1712C70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43299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73CD5B-545A-4E50-BF11-A9C3AB8F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9FFC9B3-F2E4-4F0C-BF12-F8E0B6D05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5" y="2603500"/>
            <a:ext cx="6073422" cy="3416300"/>
          </a:xfrm>
        </p:spPr>
      </p:pic>
    </p:spTree>
    <p:extLst>
      <p:ext uri="{BB962C8B-B14F-4D97-AF65-F5344CB8AC3E}">
        <p14:creationId xmlns:p14="http://schemas.microsoft.com/office/powerpoint/2010/main" val="373282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80D26-22B2-4971-8AB0-B8CFD479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239BEB3-EC1F-4B8F-A31A-FA093F9F3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301177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39D5D-31AA-429B-8446-6DE62CFA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93" y="-264160"/>
            <a:ext cx="9905998" cy="1905000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8F6E986-F6C0-404A-973C-00A04113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8" y="237236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61418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075C9-F92E-4C37-8AE0-EE48F5B7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çiçek, bitki, sarı, buket içeren bir resim&#10;&#10;Açıklama otomatik olarak oluşturuldu">
            <a:extLst>
              <a:ext uri="{FF2B5EF4-FFF2-40B4-BE49-F238E27FC236}">
                <a16:creationId xmlns:a16="http://schemas.microsoft.com/office/drawing/2014/main" id="{AD615139-2197-4196-A7B9-C23F407C4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80" y="2603500"/>
            <a:ext cx="3273152" cy="3416300"/>
          </a:xfrm>
        </p:spPr>
      </p:pic>
    </p:spTree>
    <p:extLst>
      <p:ext uri="{BB962C8B-B14F-4D97-AF65-F5344CB8AC3E}">
        <p14:creationId xmlns:p14="http://schemas.microsoft.com/office/powerpoint/2010/main" val="338179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46A4C-7083-4A99-A4E7-2B3A3B01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su, gök, şemsiye, sarı içeren bir resim&#10;&#10;Açıklama otomatik olarak oluşturuldu">
            <a:extLst>
              <a:ext uri="{FF2B5EF4-FFF2-40B4-BE49-F238E27FC236}">
                <a16:creationId xmlns:a16="http://schemas.microsoft.com/office/drawing/2014/main" id="{C80B66CC-7C4D-4ACB-A4A4-F8A8ECE0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103904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4F3A5-D00C-4410-8DDE-6C9422C9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fırıldak, açık hava nesnesi içeren bir resim&#10;&#10;Açıklama otomatik olarak oluşturuldu">
            <a:extLst>
              <a:ext uri="{FF2B5EF4-FFF2-40B4-BE49-F238E27FC236}">
                <a16:creationId xmlns:a16="http://schemas.microsoft.com/office/drawing/2014/main" id="{99560FE3-A5FF-4D4A-A04C-282555D4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805899"/>
            <a:ext cx="8824913" cy="3011501"/>
          </a:xfrm>
        </p:spPr>
      </p:pic>
    </p:spTree>
    <p:extLst>
      <p:ext uri="{BB962C8B-B14F-4D97-AF65-F5344CB8AC3E}">
        <p14:creationId xmlns:p14="http://schemas.microsoft.com/office/powerpoint/2010/main" val="115403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D3B5B5-752C-4555-A99F-B8F03830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yer, şemsiye, aksesuar, renkli içeren bir resim&#10;&#10;Açıklama otomatik olarak oluşturuldu">
            <a:extLst>
              <a:ext uri="{FF2B5EF4-FFF2-40B4-BE49-F238E27FC236}">
                <a16:creationId xmlns:a16="http://schemas.microsoft.com/office/drawing/2014/main" id="{13635068-98A4-4633-BD01-96384F924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40" y="2603500"/>
            <a:ext cx="4122232" cy="3416300"/>
          </a:xfrm>
        </p:spPr>
      </p:pic>
    </p:spTree>
    <p:extLst>
      <p:ext uri="{BB962C8B-B14F-4D97-AF65-F5344CB8AC3E}">
        <p14:creationId xmlns:p14="http://schemas.microsoft.com/office/powerpoint/2010/main" val="403593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E805B-F0C1-4870-AD64-140C6645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zarf içeren bir resim&#10;&#10;Açıklama otomatik olarak oluşturuldu">
            <a:extLst>
              <a:ext uri="{FF2B5EF4-FFF2-40B4-BE49-F238E27FC236}">
                <a16:creationId xmlns:a16="http://schemas.microsoft.com/office/drawing/2014/main" id="{CAB08447-11F2-4B41-B8F9-9795F9E6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13" y="2603500"/>
            <a:ext cx="4290486" cy="3416300"/>
          </a:xfrm>
        </p:spPr>
      </p:pic>
    </p:spTree>
    <p:extLst>
      <p:ext uri="{BB962C8B-B14F-4D97-AF65-F5344CB8AC3E}">
        <p14:creationId xmlns:p14="http://schemas.microsoft.com/office/powerpoint/2010/main" val="117031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2AFEF-E261-46D3-8A95-E5B5B20D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BCDBAD8-A18C-4E37-8803-BE5590B78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02660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16543-57AA-489F-8CC7-E16B99E5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uçak, hava taşıtı içeren bir resim&#10;&#10;Açıklama otomatik olarak oluşturuldu">
            <a:extLst>
              <a:ext uri="{FF2B5EF4-FFF2-40B4-BE49-F238E27FC236}">
                <a16:creationId xmlns:a16="http://schemas.microsoft.com/office/drawing/2014/main" id="{DDD5AA04-0416-40E0-BA44-F0BEB5607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32096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C991B-8A3D-424B-9B9B-A79D19FB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portakal, yer içeren bir resim&#10;&#10;Açıklama otomatik olarak oluşturuldu">
            <a:extLst>
              <a:ext uri="{FF2B5EF4-FFF2-40B4-BE49-F238E27FC236}">
                <a16:creationId xmlns:a16="http://schemas.microsoft.com/office/drawing/2014/main" id="{D1201471-70F3-483B-B62E-B661049B3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1885858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DE6E9-2B10-4394-B167-4280F919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02713A-36B6-42BB-B945-BA95FC8E4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4" y="2603500"/>
            <a:ext cx="2056185" cy="3416300"/>
          </a:xfrm>
        </p:spPr>
      </p:pic>
    </p:spTree>
    <p:extLst>
      <p:ext uri="{BB962C8B-B14F-4D97-AF65-F5344CB8AC3E}">
        <p14:creationId xmlns:p14="http://schemas.microsoft.com/office/powerpoint/2010/main" val="4217941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EF450D-4199-4307-AFA5-EAB5E96D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yer, tablo, iç mekan, ahşap içeren bir resim&#10;&#10;Açıklama otomatik olarak oluşturuldu">
            <a:extLst>
              <a:ext uri="{FF2B5EF4-FFF2-40B4-BE49-F238E27FC236}">
                <a16:creationId xmlns:a16="http://schemas.microsoft.com/office/drawing/2014/main" id="{F8433120-6241-4AF1-9516-512AB2C36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5" y="2603500"/>
            <a:ext cx="1923803" cy="3416300"/>
          </a:xfrm>
        </p:spPr>
      </p:pic>
    </p:spTree>
    <p:extLst>
      <p:ext uri="{BB962C8B-B14F-4D97-AF65-F5344CB8AC3E}">
        <p14:creationId xmlns:p14="http://schemas.microsoft.com/office/powerpoint/2010/main" val="391860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D5B3C0-B3C2-4523-A5B0-4294C2A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B9A99DB-AE3A-42F1-A02A-FE9B5B465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2" y="2603500"/>
            <a:ext cx="1921668" cy="3416300"/>
          </a:xfrm>
        </p:spPr>
      </p:pic>
    </p:spTree>
    <p:extLst>
      <p:ext uri="{BB962C8B-B14F-4D97-AF65-F5344CB8AC3E}">
        <p14:creationId xmlns:p14="http://schemas.microsoft.com/office/powerpoint/2010/main" val="12383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1A9930-F9F8-4920-B0DE-5186AE15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1F2D7EF-6C37-4FD8-A531-D09C3BAD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2" y="2603500"/>
            <a:ext cx="1921668" cy="3416300"/>
          </a:xfrm>
        </p:spPr>
      </p:pic>
    </p:spTree>
    <p:extLst>
      <p:ext uri="{BB962C8B-B14F-4D97-AF65-F5344CB8AC3E}">
        <p14:creationId xmlns:p14="http://schemas.microsoft.com/office/powerpoint/2010/main" val="327929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46D8A6-9697-4027-8122-751EA0A0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0BD749B-851B-46A4-A2B1-817390F2E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1065371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8332C-C065-4375-A65F-6F52091A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WhatsApp Video 2021-02-28 at 21.15.09">
            <a:hlinkClick r:id="" action="ppaction://media"/>
            <a:extLst>
              <a:ext uri="{FF2B5EF4-FFF2-40B4-BE49-F238E27FC236}">
                <a16:creationId xmlns:a16="http://schemas.microsoft.com/office/drawing/2014/main" id="{F06CDF99-C8C7-4095-839E-0C5EE745889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0800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464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1C57E6-5F70-4FF4-965E-40CAD6B5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WhatsApp Video 2021-02-28 at 21.00.20">
            <a:hlinkClick r:id="" action="ppaction://media"/>
            <a:extLst>
              <a:ext uri="{FF2B5EF4-FFF2-40B4-BE49-F238E27FC236}">
                <a16:creationId xmlns:a16="http://schemas.microsoft.com/office/drawing/2014/main" id="{D99E983A-63D6-4011-BCB3-1B8E9E57C5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0575" y="2603500"/>
            <a:ext cx="1933575" cy="3416300"/>
          </a:xfrm>
        </p:spPr>
      </p:pic>
    </p:spTree>
    <p:extLst>
      <p:ext uri="{BB962C8B-B14F-4D97-AF65-F5344CB8AC3E}">
        <p14:creationId xmlns:p14="http://schemas.microsoft.com/office/powerpoint/2010/main" val="42916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E3380C-FB74-480F-AF05-62BA2D7B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duvar, iç mekan, yer, portakal içeren bir resim&#10;&#10;Açıklama otomatik olarak oluşturuldu">
            <a:extLst>
              <a:ext uri="{FF2B5EF4-FFF2-40B4-BE49-F238E27FC236}">
                <a16:creationId xmlns:a16="http://schemas.microsoft.com/office/drawing/2014/main" id="{A0248C46-004B-41C2-8D20-4D1FEFEAB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5" y="2603500"/>
            <a:ext cx="1923803" cy="3416300"/>
          </a:xfrm>
        </p:spPr>
      </p:pic>
    </p:spTree>
    <p:extLst>
      <p:ext uri="{BB962C8B-B14F-4D97-AF65-F5344CB8AC3E}">
        <p14:creationId xmlns:p14="http://schemas.microsoft.com/office/powerpoint/2010/main" val="18972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481CA4-7646-4E0C-A2BD-26443CBB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1CA3098-072A-478E-9B9A-3C7F9780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33" y="2603500"/>
            <a:ext cx="5413847" cy="3416300"/>
          </a:xfrm>
        </p:spPr>
      </p:pic>
    </p:spTree>
    <p:extLst>
      <p:ext uri="{BB962C8B-B14F-4D97-AF65-F5344CB8AC3E}">
        <p14:creationId xmlns:p14="http://schemas.microsoft.com/office/powerpoint/2010/main" val="13728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F57A43-0991-4075-8986-6F985406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sarı, mavi, uçak, hava taşıtı içeren bir resim&#10;&#10;Açıklama otomatik olarak oluşturuldu">
            <a:extLst>
              <a:ext uri="{FF2B5EF4-FFF2-40B4-BE49-F238E27FC236}">
                <a16:creationId xmlns:a16="http://schemas.microsoft.com/office/drawing/2014/main" id="{413EAED2-1679-44AE-8E59-2CF687651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3602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"/>
    </mc:Choice>
    <mc:Fallback xmlns="">
      <p:transition spd="slow" advTm="6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8D4AA8-DB85-4B8A-A5C9-2794FF5D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portakal, yer içeren bir resim&#10;&#10;Açıklama otomatik olarak oluşturuldu">
            <a:extLst>
              <a:ext uri="{FF2B5EF4-FFF2-40B4-BE49-F238E27FC236}">
                <a16:creationId xmlns:a16="http://schemas.microsoft.com/office/drawing/2014/main" id="{C7E703F1-174C-4D6D-9135-EED946189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67579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5F9696-FF84-4127-8725-EACCACBD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sarı, parça, portakal, zarf içeren bir resim&#10;&#10;Açıklama otomatik olarak oluşturuldu">
            <a:extLst>
              <a:ext uri="{FF2B5EF4-FFF2-40B4-BE49-F238E27FC236}">
                <a16:creationId xmlns:a16="http://schemas.microsoft.com/office/drawing/2014/main" id="{66C6DD07-EE82-4752-AA37-F1BD8FCD8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0" y="2603500"/>
            <a:ext cx="3653073" cy="3416300"/>
          </a:xfrm>
        </p:spPr>
      </p:pic>
    </p:spTree>
    <p:extLst>
      <p:ext uri="{BB962C8B-B14F-4D97-AF65-F5344CB8AC3E}">
        <p14:creationId xmlns:p14="http://schemas.microsoft.com/office/powerpoint/2010/main" val="15654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B51DF-E913-44F9-9A25-F4D47CAC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193C374-E53F-4597-85B8-4CB48D3CF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123192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119</Words>
  <Application>Microsoft Office PowerPoint</Application>
  <PresentationFormat>Geniş ekran</PresentationFormat>
  <Paragraphs>6</Paragraphs>
  <Slides>36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İyon Toplantı Odası</vt:lpstr>
      <vt:lpstr>ORİGAMİ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 Eylül Yılmaz</dc:creator>
  <cp:lastModifiedBy>RB</cp:lastModifiedBy>
  <cp:revision>25</cp:revision>
  <dcterms:created xsi:type="dcterms:W3CDTF">2021-03-03T07:47:22Z</dcterms:created>
  <dcterms:modified xsi:type="dcterms:W3CDTF">2021-04-07T11:36:18Z</dcterms:modified>
</cp:coreProperties>
</file>