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8" r:id="rId38"/>
    <p:sldId id="299" r:id="rId39"/>
    <p:sldId id="300" r:id="rId40"/>
    <p:sldId id="301" r:id="rId41"/>
    <p:sldId id="302" r:id="rId42"/>
    <p:sldId id="303" r:id="rId43"/>
    <p:sldId id="292" r:id="rId44"/>
    <p:sldId id="294" r:id="rId45"/>
    <p:sldId id="295" r:id="rId46"/>
    <p:sldId id="293" r:id="rId47"/>
    <p:sldId id="296" r:id="rId48"/>
    <p:sldId id="297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56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336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32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8023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82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71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04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37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4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4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54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53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59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68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285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6371-CE74-432D-B56E-595809A5DE09}" type="datetimeFigureOut">
              <a:rPr lang="tr-TR" smtClean="0"/>
              <a:t>17.04.2021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052198-242B-40B2-8882-DB419EA5D1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98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C18821-598C-4B2F-AEC0-30D96B2FF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br>
              <a:rPr lang="tr-TR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br>
              <a:rPr lang="tr-TR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2019-2020 </a:t>
            </a:r>
            <a:br>
              <a:rPr lang="tr-TR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eğitim - öğretim yılı</a:t>
            </a:r>
            <a:br>
              <a:rPr lang="tr-TR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r-T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7. sınıflar mimari tasarımlar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E22AB36-67AE-4EC1-8D31-98BE0BEA1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853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577A5-251D-4156-AC09-E76A0836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9C3F2328-C2EB-4800-AE6E-94678B4B7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330442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AD576C-B9A4-4F15-B3CE-40A4B295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bebek yatağı içeren bir resim&#10;&#10;Açıklama otomatik olarak oluşturuldu">
            <a:extLst>
              <a:ext uri="{FF2B5EF4-FFF2-40B4-BE49-F238E27FC236}">
                <a16:creationId xmlns:a16="http://schemas.microsoft.com/office/drawing/2014/main" id="{2A04696A-8AB0-41C5-9D2D-1C5359B96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401447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9A0DEC-DF2F-4D2E-BCE2-8F7CCC02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99A8090A-7470-4163-BA17-4044D0E89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62372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571732-67AF-4C62-AB92-CEE9A64D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D960E52-6C50-4B35-B08C-82DD3919D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67803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06EA50-5C89-4081-A042-C1C71B62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90CC928-CD58-4B35-9BD4-A45AF4AA1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2831027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9F85B6-0995-4017-B4AC-1D2B54B9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00FC15E-41C3-49AE-B850-A81E636D6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94172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0B1A35-B9B6-4FB9-8E44-E3CFCF71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67BEBCBE-640E-4E5D-B606-190CEACDF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6342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F081F8-D8A5-4476-A92F-99BE8927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F53A397C-FF92-4190-86DF-92A28EC61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328834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7BDC62-BF3F-4B46-8227-42288F52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D827222-BB62-4627-8073-9CFD20174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3758791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1D38C1-A571-4601-BC93-C100D261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iç mekan içeren bir resim&#10;&#10;Açıklama otomatik olarak oluşturuldu">
            <a:extLst>
              <a:ext uri="{FF2B5EF4-FFF2-40B4-BE49-F238E27FC236}">
                <a16:creationId xmlns:a16="http://schemas.microsoft.com/office/drawing/2014/main" id="{77DED826-E27E-46A0-A3CF-51638D906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153446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1EAA58-9DDC-4142-8C6A-0B3A07B6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döşeli içeren bir resim&#10;&#10;Açıklama otomatik olarak oluşturuldu">
            <a:extLst>
              <a:ext uri="{FF2B5EF4-FFF2-40B4-BE49-F238E27FC236}">
                <a16:creationId xmlns:a16="http://schemas.microsoft.com/office/drawing/2014/main" id="{CBFB50DE-5C20-4227-81E0-4B3F77B6D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588159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950FC0-8DB4-407A-A889-A1E4FE8C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D38071B7-832D-4F73-86A0-3409E03B5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65091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0D6359-9C36-4D4B-B31F-37E3E4C5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2E9134A-B600-4F2F-A18A-DCA45360D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1377157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A7DA62-E56E-4C7C-8A00-22025377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iç mekan içeren bir resim&#10;&#10;Açıklama otomatik olarak oluşturuldu">
            <a:extLst>
              <a:ext uri="{FF2B5EF4-FFF2-40B4-BE49-F238E27FC236}">
                <a16:creationId xmlns:a16="http://schemas.microsoft.com/office/drawing/2014/main" id="{22C3468C-792F-456A-A2F9-887CE45EE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1951329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F7CAC6-B568-45E8-9327-CF0A7912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2986A039-A0E5-4584-A89A-D2533C086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3125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6581C4-BD53-49B9-8D21-1A6625C7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iç mekan, duvar, kişi içeren bir resim&#10;&#10;Açıklama otomatik olarak oluşturuldu">
            <a:extLst>
              <a:ext uri="{FF2B5EF4-FFF2-40B4-BE49-F238E27FC236}">
                <a16:creationId xmlns:a16="http://schemas.microsoft.com/office/drawing/2014/main" id="{39B3E62A-773C-4A15-8B15-BD63C51C9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2664585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B91E55-3174-4740-BBDA-C78F1D74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yer içeren bir resim&#10;&#10;Açıklama otomatik olarak oluşturuldu">
            <a:extLst>
              <a:ext uri="{FF2B5EF4-FFF2-40B4-BE49-F238E27FC236}">
                <a16:creationId xmlns:a16="http://schemas.microsoft.com/office/drawing/2014/main" id="{B1F8A265-A8CD-4E7E-AC02-8CA8FA0AB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90497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AE3539-C5A9-45A2-AFC3-D4A34734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iç mekan, yer, mobilya içeren bir resim&#10;&#10;Açıklama otomatik olarak oluşturuldu">
            <a:extLst>
              <a:ext uri="{FF2B5EF4-FFF2-40B4-BE49-F238E27FC236}">
                <a16:creationId xmlns:a16="http://schemas.microsoft.com/office/drawing/2014/main" id="{C2410B04-EEB6-4985-BA47-B43849AF3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2761107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EEBA09-CF65-4E6D-B896-78E65EF9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iç mekan, kişi içeren bir resim&#10;&#10;Açıklama otomatik olarak oluşturuldu">
            <a:extLst>
              <a:ext uri="{FF2B5EF4-FFF2-40B4-BE49-F238E27FC236}">
                <a16:creationId xmlns:a16="http://schemas.microsoft.com/office/drawing/2014/main" id="{F293A9F7-8D04-4A61-BA74-6974BC6D0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4078048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DF0458-2687-4DB6-BE77-D08196E4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kırmızı içeren bir resim&#10;&#10;Açıklama otomatik olarak oluşturuldu">
            <a:extLst>
              <a:ext uri="{FF2B5EF4-FFF2-40B4-BE49-F238E27FC236}">
                <a16:creationId xmlns:a16="http://schemas.microsoft.com/office/drawing/2014/main" id="{AB0CE013-DEA8-4F43-B5C3-899BADCD5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167737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81C117-60B8-4F7A-A29A-39E2709F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CD45E9E-4738-40F2-A2BC-C7A80DAB7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217473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A7AE87-1036-47CA-A5DB-AE814611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1ED37B3-82B7-4F79-A96A-C7D513511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2425866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FCE72E-A09F-4B59-AE29-6FD98D4A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18227906-2C43-41D7-ACD2-2628170FA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29" y="2133600"/>
            <a:ext cx="2902168" cy="3778250"/>
          </a:xfrm>
        </p:spPr>
      </p:pic>
    </p:spTree>
    <p:extLst>
      <p:ext uri="{BB962C8B-B14F-4D97-AF65-F5344CB8AC3E}">
        <p14:creationId xmlns:p14="http://schemas.microsoft.com/office/powerpoint/2010/main" val="1883189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FD3894-95DD-433B-9AC4-C47262B2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7CB0DB03-3881-4D86-89C6-365F6544B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462836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B5E6D3-A6AC-48A3-A196-C30EE12A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iç mekan içeren bir resim&#10;&#10;Açıklama otomatik olarak oluşturuldu">
            <a:extLst>
              <a:ext uri="{FF2B5EF4-FFF2-40B4-BE49-F238E27FC236}">
                <a16:creationId xmlns:a16="http://schemas.microsoft.com/office/drawing/2014/main" id="{293CFFCA-78A3-449C-AE90-95EF4EF59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2635551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E05BB0-1EC9-4AEB-94A1-0BBD5C8A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796834C-0290-4B4B-A3E6-98691BB7A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3716979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8F58B6-A0B8-4F64-B2A2-2EDE6A00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iç mekan, renkli içeren bir resim&#10;&#10;Açıklama otomatik olarak oluşturuldu">
            <a:extLst>
              <a:ext uri="{FF2B5EF4-FFF2-40B4-BE49-F238E27FC236}">
                <a16:creationId xmlns:a16="http://schemas.microsoft.com/office/drawing/2014/main" id="{EF63432B-4724-42D3-AFBC-8EE48B180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2258407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72855-5E38-40F6-A0DD-D3261CFA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2454017-D97A-4E0A-B46A-E0B1A0B86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3764385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2C48DA-79D6-46A2-9435-F14682ED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F5610EF-D89D-48EE-9BE0-BEDEE5B8B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4145081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C306D7-17DC-47E8-90E3-9D5A1782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 descr="metin içeren bir resim&#10;&#10;Açıklama otomatik olarak oluşturuldu">
            <a:extLst>
              <a:ext uri="{FF2B5EF4-FFF2-40B4-BE49-F238E27FC236}">
                <a16:creationId xmlns:a16="http://schemas.microsoft.com/office/drawing/2014/main" id="{CA959B1B-D865-489D-8B9D-7A48C5A18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326523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F9F43F-3EC1-4922-BA7A-79A8FF1A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0883BD77-EE6E-478A-9EEB-8CAF50906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1141480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163ABC-6B3E-429D-ABF6-2422E1FA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C6494744-5EC0-4C9D-89C5-A2D224B6A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247563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6C9BC2-22B2-4DED-A799-BBE649AA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23BAB3E9-872A-435E-90DA-8896EE8C2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2140427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0FEFC2-274D-430F-9D8A-173ABD4D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BFE0BC9-3C2A-4434-B3BF-D67842D1C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3259705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CAD45D-4FAF-4A6B-ABE0-30ACD4EE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D3333F84-8D9B-4030-9C17-5274A1ABD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423219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1B9400-9953-44DB-B2B4-6BEBF553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17704D2D-8546-42D6-97B0-010ADD753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2707057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65A6B5-D3AA-42DD-B9E0-CDA23E81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EC7E5F8-B8F7-4272-BC08-32FCBF6BC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1971685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54A14C-CB4C-4031-83D0-FAF3CA67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B767E465-7B1A-442A-BD0A-33A9F0795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3829619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2E8D6D-649E-4A14-B3D2-30E29E25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iç mekan içeren bir resim&#10;&#10;Açıklama otomatik olarak oluşturuldu">
            <a:extLst>
              <a:ext uri="{FF2B5EF4-FFF2-40B4-BE49-F238E27FC236}">
                <a16:creationId xmlns:a16="http://schemas.microsoft.com/office/drawing/2014/main" id="{3EB60B1D-F8D7-4267-8118-AF08392B6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3140758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0B0CCC-E7DE-4490-BC56-569A5B0C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426DBB2-8DAF-40D6-AE44-937D7F18C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6039854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90A6B4-EDB5-45F8-BCCD-AFCC91B4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iç mekan, kırmızı, pijama, yemek masası içeren bir resim&#10;&#10;Açıklama otomatik olarak oluşturuldu">
            <a:extLst>
              <a:ext uri="{FF2B5EF4-FFF2-40B4-BE49-F238E27FC236}">
                <a16:creationId xmlns:a16="http://schemas.microsoft.com/office/drawing/2014/main" id="{1CA5294B-F4A9-455F-9D18-885263411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1727943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4523C2-441F-4D42-A3ED-4F8F46A0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FAB6C60-0860-4F53-8D97-1A8CB3ABA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1767978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6EDB27-8484-47D9-8381-AECF40BD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5D2D79CC-389D-4982-8EF5-4F8AAEA02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135631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973A14-BA3E-4565-AFFF-B69282B5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kişi, iç mekan, mavi içeren bir resim&#10;&#10;Açıklama otomatik olarak oluşturuldu">
            <a:extLst>
              <a:ext uri="{FF2B5EF4-FFF2-40B4-BE49-F238E27FC236}">
                <a16:creationId xmlns:a16="http://schemas.microsoft.com/office/drawing/2014/main" id="{91764813-E2CD-4725-B3C1-8A9C6484B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25730388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C400E-2508-4B2D-9D2B-036BEE29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iç mekan, tablo içeren bir resim&#10;&#10;Açıklama otomatik olarak oluşturuldu">
            <a:extLst>
              <a:ext uri="{FF2B5EF4-FFF2-40B4-BE49-F238E27FC236}">
                <a16:creationId xmlns:a16="http://schemas.microsoft.com/office/drawing/2014/main" id="{DA2451FE-F8BA-4137-805E-07D0861A2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33529298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915A3-4359-4259-8560-29A5522A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49D28F92-177C-4091-BE1F-E261C55C0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15400387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D8F8A1-EDAE-4C9B-B5BD-7249806C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0FF11FCD-B763-49AA-A978-EDDB9A52B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34" y="2133600"/>
            <a:ext cx="6720157" cy="3778250"/>
          </a:xfrm>
        </p:spPr>
      </p:pic>
    </p:spTree>
    <p:extLst>
      <p:ext uri="{BB962C8B-B14F-4D97-AF65-F5344CB8AC3E}">
        <p14:creationId xmlns:p14="http://schemas.microsoft.com/office/powerpoint/2010/main" val="23416906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9362F9-358F-4833-B42D-91529649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328FC14-66D2-453C-8E88-CC40F7A17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41521682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787C8C-7928-4FC4-8327-EDC951BA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8544C528-AB63-4423-A5D4-D7D722D52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18196952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6F75B4-E921-4EFA-B6DF-DDDA1361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07050FE-E771-479C-B791-543997FE3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19351865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2B614A-720C-499F-9E35-26AA8A3F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bebek yatağı içeren bir resim&#10;&#10;Açıklama otomatik olarak oluşturuldu">
            <a:extLst>
              <a:ext uri="{FF2B5EF4-FFF2-40B4-BE49-F238E27FC236}">
                <a16:creationId xmlns:a16="http://schemas.microsoft.com/office/drawing/2014/main" id="{19FEF206-593A-4F70-8FAF-FD611C310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1671447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BC66CA-4607-443B-8976-C6AE445E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3BECB2E-77B1-4BA1-9A3A-DD5C5192B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54" y="2133600"/>
            <a:ext cx="5034518" cy="3778250"/>
          </a:xfrm>
        </p:spPr>
      </p:pic>
    </p:spTree>
    <p:extLst>
      <p:ext uri="{BB962C8B-B14F-4D97-AF65-F5344CB8AC3E}">
        <p14:creationId xmlns:p14="http://schemas.microsoft.com/office/powerpoint/2010/main" val="31705028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6478E6-983D-48E4-9B7D-C5E315C3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yer içeren bir resim&#10;&#10;Açıklama otomatik olarak oluşturuldu">
            <a:extLst>
              <a:ext uri="{FF2B5EF4-FFF2-40B4-BE49-F238E27FC236}">
                <a16:creationId xmlns:a16="http://schemas.microsoft.com/office/drawing/2014/main" id="{1C3EE97A-DF38-4B73-B405-7D103B053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162560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8708C3-C05C-43AD-A6A2-A0D624D0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162C686-1EEF-4280-8995-1EB6CB5A4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22746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D19C73-5BFA-4335-856C-8147D69B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DF220F9-0CAE-40B3-A516-D61D5F459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34" y="2133600"/>
            <a:ext cx="6720157" cy="3778250"/>
          </a:xfrm>
        </p:spPr>
      </p:pic>
    </p:spTree>
    <p:extLst>
      <p:ext uri="{BB962C8B-B14F-4D97-AF65-F5344CB8AC3E}">
        <p14:creationId xmlns:p14="http://schemas.microsoft.com/office/powerpoint/2010/main" val="86923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98BB47-6C0D-47CC-A00E-FA13A29F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duvar, kişi, iç mekan içeren bir resim&#10;&#10;Açıklama otomatik olarak oluşturuldu">
            <a:extLst>
              <a:ext uri="{FF2B5EF4-FFF2-40B4-BE49-F238E27FC236}">
                <a16:creationId xmlns:a16="http://schemas.microsoft.com/office/drawing/2014/main" id="{7732DBB3-7A70-4229-9A04-9284FFF2D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242414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ED2FF6-5EAC-44DB-B369-69E8E001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18342373-B35B-41C7-95BB-CDE87C0C7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83" y="2133600"/>
            <a:ext cx="2835459" cy="3778250"/>
          </a:xfrm>
        </p:spPr>
      </p:pic>
    </p:spTree>
    <p:extLst>
      <p:ext uri="{BB962C8B-B14F-4D97-AF65-F5344CB8AC3E}">
        <p14:creationId xmlns:p14="http://schemas.microsoft.com/office/powerpoint/2010/main" val="3885894601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15</Words>
  <Application>Microsoft Office PowerPoint</Application>
  <PresentationFormat>Geniş ekran</PresentationFormat>
  <Paragraphs>1</Paragraphs>
  <Slides>58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2" baseType="lpstr">
      <vt:lpstr>Arial</vt:lpstr>
      <vt:lpstr>Century Gothic</vt:lpstr>
      <vt:lpstr>Wingdings 3</vt:lpstr>
      <vt:lpstr>Duman</vt:lpstr>
      <vt:lpstr>  2019-2020  eğitim - öğretim yılı  7. sınıflar mimari tasarımlar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2019-2020  eğitim ve öğretim yılı  7. sınıflar mimari tasarımlar</dc:title>
  <dc:creator>Zeynep Eylül Yılmaz</dc:creator>
  <cp:lastModifiedBy>Zeynep Eylül Yılmaz</cp:lastModifiedBy>
  <cp:revision>4</cp:revision>
  <dcterms:created xsi:type="dcterms:W3CDTF">2021-04-07T12:26:39Z</dcterms:created>
  <dcterms:modified xsi:type="dcterms:W3CDTF">2021-04-17T13:56:09Z</dcterms:modified>
</cp:coreProperties>
</file>