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9" r:id="rId1"/>
  </p:sldMasterIdLst>
  <p:notesMasterIdLst>
    <p:notesMasterId r:id="rId3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8F6F8D-73F9-4334-94BB-0FAB79008813}" type="datetimeFigureOut">
              <a:rPr lang="tr-TR" smtClean="0"/>
              <a:t>7.04.2021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E119FE-6BFA-44B7-B824-E83F3D2CBBB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180674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E119FE-6BFA-44B7-B824-E83F3D2CBBB7}" type="slidenum">
              <a:rPr lang="tr-TR" smtClean="0"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932587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D30FA-3C0C-49E5-BB4B-C070289F0298}" type="datetimeFigureOut">
              <a:rPr lang="tr-TR" smtClean="0"/>
              <a:t>7.04.2021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6084F-A50E-49A9-AD3D-F1905FC7906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687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D30FA-3C0C-49E5-BB4B-C070289F0298}" type="datetimeFigureOut">
              <a:rPr lang="tr-TR" smtClean="0"/>
              <a:t>7.04.2021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6084F-A50E-49A9-AD3D-F1905FC7906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414810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D30FA-3C0C-49E5-BB4B-C070289F0298}" type="datetimeFigureOut">
              <a:rPr lang="tr-TR" smtClean="0"/>
              <a:t>7.04.2021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6084F-A50E-49A9-AD3D-F1905FC7906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388881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D30FA-3C0C-49E5-BB4B-C070289F0298}" type="datetimeFigureOut">
              <a:rPr lang="tr-TR" smtClean="0"/>
              <a:t>7.04.2021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6084F-A50E-49A9-AD3D-F1905FC7906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348565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D30FA-3C0C-49E5-BB4B-C070289F0298}" type="datetimeFigureOut">
              <a:rPr lang="tr-TR" smtClean="0"/>
              <a:t>7.04.2021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6084F-A50E-49A9-AD3D-F1905FC7906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263066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tr-TR"/>
              <a:t>Asıl metin stillerini düzenlemek için tıklayın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D30FA-3C0C-49E5-BB4B-C070289F0298}" type="datetimeFigureOut">
              <a:rPr lang="tr-TR" smtClean="0"/>
              <a:t>7.04.2021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6084F-A50E-49A9-AD3D-F1905FC7906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566401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tr-TR"/>
              <a:t>Asıl metin stillerini düzenlemek için tıklayın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D30FA-3C0C-49E5-BB4B-C070289F0298}" type="datetimeFigureOut">
              <a:rPr lang="tr-TR" smtClean="0"/>
              <a:t>7.04.2021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6084F-A50E-49A9-AD3D-F1905FC7906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918135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D30FA-3C0C-49E5-BB4B-C070289F0298}" type="datetimeFigureOut">
              <a:rPr lang="tr-TR" smtClean="0"/>
              <a:t>7.04.2021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6084F-A50E-49A9-AD3D-F1905FC7906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686078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D30FA-3C0C-49E5-BB4B-C070289F0298}" type="datetimeFigureOut">
              <a:rPr lang="tr-TR" smtClean="0"/>
              <a:t>7.04.2021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6084F-A50E-49A9-AD3D-F1905FC7906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44942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D30FA-3C0C-49E5-BB4B-C070289F0298}" type="datetimeFigureOut">
              <a:rPr lang="tr-TR" smtClean="0"/>
              <a:t>7.04.2021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6084F-A50E-49A9-AD3D-F1905FC7906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59778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D30FA-3C0C-49E5-BB4B-C070289F0298}" type="datetimeFigureOut">
              <a:rPr lang="tr-TR" smtClean="0"/>
              <a:t>7.04.2021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6084F-A50E-49A9-AD3D-F1905FC7906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41812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D30FA-3C0C-49E5-BB4B-C070289F0298}" type="datetimeFigureOut">
              <a:rPr lang="tr-TR" smtClean="0"/>
              <a:t>7.04.2021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6084F-A50E-49A9-AD3D-F1905FC7906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794010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D30FA-3C0C-49E5-BB4B-C070289F0298}" type="datetimeFigureOut">
              <a:rPr lang="tr-TR" smtClean="0"/>
              <a:t>7.04.2021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6084F-A50E-49A9-AD3D-F1905FC7906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179296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D30FA-3C0C-49E5-BB4B-C070289F0298}" type="datetimeFigureOut">
              <a:rPr lang="tr-TR" smtClean="0"/>
              <a:t>7.04.2021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6084F-A50E-49A9-AD3D-F1905FC7906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173154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D30FA-3C0C-49E5-BB4B-C070289F0298}" type="datetimeFigureOut">
              <a:rPr lang="tr-TR" smtClean="0"/>
              <a:t>7.04.2021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6084F-A50E-49A9-AD3D-F1905FC7906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391091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D30FA-3C0C-49E5-BB4B-C070289F0298}" type="datetimeFigureOut">
              <a:rPr lang="tr-TR" smtClean="0"/>
              <a:t>7.04.2021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6084F-A50E-49A9-AD3D-F1905FC7906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732566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CD7D30FA-3C0C-49E5-BB4B-C070289F0298}" type="datetimeFigureOut">
              <a:rPr lang="tr-TR" smtClean="0"/>
              <a:t>7.04.2021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8586084F-A50E-49A9-AD3D-F1905FC7906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535153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CD7D30FA-3C0C-49E5-BB4B-C070289F0298}" type="datetimeFigureOut">
              <a:rPr lang="tr-TR" smtClean="0"/>
              <a:t>7.04.2021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8586084F-A50E-49A9-AD3D-F1905FC7906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878876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70" r:id="rId1"/>
    <p:sldLayoutId id="2147483871" r:id="rId2"/>
    <p:sldLayoutId id="2147483872" r:id="rId3"/>
    <p:sldLayoutId id="2147483873" r:id="rId4"/>
    <p:sldLayoutId id="2147483874" r:id="rId5"/>
    <p:sldLayoutId id="2147483875" r:id="rId6"/>
    <p:sldLayoutId id="2147483876" r:id="rId7"/>
    <p:sldLayoutId id="2147483877" r:id="rId8"/>
    <p:sldLayoutId id="2147483878" r:id="rId9"/>
    <p:sldLayoutId id="2147483879" r:id="rId10"/>
    <p:sldLayoutId id="2147483880" r:id="rId11"/>
    <p:sldLayoutId id="2147483881" r:id="rId12"/>
    <p:sldLayoutId id="2147483882" r:id="rId13"/>
    <p:sldLayoutId id="2147483883" r:id="rId14"/>
    <p:sldLayoutId id="2147483884" r:id="rId15"/>
    <p:sldLayoutId id="2147483885" r:id="rId16"/>
    <p:sldLayoutId id="214748388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BC1AFF80-2758-4DA8-B742-87386A791AE9}"/>
              </a:ext>
            </a:extLst>
          </p:cNvPr>
          <p:cNvSpPr txBox="1"/>
          <p:nvPr/>
        </p:nvSpPr>
        <p:spPr>
          <a:xfrm>
            <a:off x="1352939" y="1268963"/>
            <a:ext cx="974115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800" dirty="0"/>
              <a:t>7.SINIFLARIN</a:t>
            </a:r>
          </a:p>
          <a:p>
            <a:pPr algn="ctr"/>
            <a:r>
              <a:rPr lang="tr-TR" sz="4800"/>
              <a:t>TASARIM İLKE </a:t>
            </a:r>
            <a:r>
              <a:rPr lang="tr-TR" sz="4800" dirty="0"/>
              <a:t>VE ELEMANLARINI KULLANARAK YAPTIĞI TABAK ÇİZİM ÇALIŞMALARI</a:t>
            </a:r>
          </a:p>
        </p:txBody>
      </p:sp>
    </p:spTree>
    <p:extLst>
      <p:ext uri="{BB962C8B-B14F-4D97-AF65-F5344CB8AC3E}">
        <p14:creationId xmlns:p14="http://schemas.microsoft.com/office/powerpoint/2010/main" val="3276398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188608BB-31B9-4BA5-B39B-BA060A505C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6022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 descr="metin içeren bir resim&#10;&#10;Açıklama otomatik olarak oluşturuldu">
            <a:extLst>
              <a:ext uri="{FF2B5EF4-FFF2-40B4-BE49-F238E27FC236}">
                <a16:creationId xmlns:a16="http://schemas.microsoft.com/office/drawing/2014/main" id="{94E2D227-F6F9-428F-B920-457508CEAC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187" y="0"/>
            <a:ext cx="38576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9964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 descr="metin, tablo, tabak, ahşap içeren bir resim&#10;&#10;Açıklama otomatik olarak oluşturuldu">
            <a:extLst>
              <a:ext uri="{FF2B5EF4-FFF2-40B4-BE49-F238E27FC236}">
                <a16:creationId xmlns:a16="http://schemas.microsoft.com/office/drawing/2014/main" id="{45E801E5-2A1A-4A85-A694-B03A42B59D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5227" y="0"/>
            <a:ext cx="682154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3420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 descr="metin içeren bir resim&#10;&#10;Açıklama otomatik olarak oluşturuldu">
            <a:extLst>
              <a:ext uri="{FF2B5EF4-FFF2-40B4-BE49-F238E27FC236}">
                <a16:creationId xmlns:a16="http://schemas.microsoft.com/office/drawing/2014/main" id="{46D2198F-2066-498A-BEC4-A4C2920F08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187" y="0"/>
            <a:ext cx="38576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8044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 descr="metin, beyaz, cihaz içeren bir resim&#10;&#10;Açıklama otomatik olarak oluşturuldu">
            <a:extLst>
              <a:ext uri="{FF2B5EF4-FFF2-40B4-BE49-F238E27FC236}">
                <a16:creationId xmlns:a16="http://schemas.microsoft.com/office/drawing/2014/main" id="{6C69D94A-5EFB-4123-8222-ACB34FFBDB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2372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CDB58315-2702-465B-B3A7-80BBA6DBAD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0591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 descr="metin içeren bir resim&#10;&#10;Açıklama otomatik olarak oluşturuldu">
            <a:extLst>
              <a:ext uri="{FF2B5EF4-FFF2-40B4-BE49-F238E27FC236}">
                <a16:creationId xmlns:a16="http://schemas.microsoft.com/office/drawing/2014/main" id="{5314DAE2-4A51-4573-821F-66EF36C708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187" y="0"/>
            <a:ext cx="38576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9941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 descr="metin, beyaz, cihaz içeren bir resim&#10;&#10;Açıklama otomatik olarak oluşturuldu">
            <a:extLst>
              <a:ext uri="{FF2B5EF4-FFF2-40B4-BE49-F238E27FC236}">
                <a16:creationId xmlns:a16="http://schemas.microsoft.com/office/drawing/2014/main" id="{EE0D35D4-7EB0-477F-B446-87E8280656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2871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 descr="ağaç, açık hava içeren bir resim&#10;&#10;Açıklama otomatik olarak oluşturuldu">
            <a:extLst>
              <a:ext uri="{FF2B5EF4-FFF2-40B4-BE49-F238E27FC236}">
                <a16:creationId xmlns:a16="http://schemas.microsoft.com/office/drawing/2014/main" id="{AFFC6DAF-FE4C-48D2-85CE-CB9E28610F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9330" y="0"/>
            <a:ext cx="385333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6652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B1FA8854-B254-42C3-BDA3-6F8319F754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361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 descr="karanlık, seramik kaplar içeren bir resim&#10;&#10;Açıklama otomatik olarak oluşturuldu">
            <a:extLst>
              <a:ext uri="{FF2B5EF4-FFF2-40B4-BE49-F238E27FC236}">
                <a16:creationId xmlns:a16="http://schemas.microsoft.com/office/drawing/2014/main" id="{2A929E2B-6B22-40E7-AEC7-55EC0A949D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2878" y="0"/>
            <a:ext cx="42262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0632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E97F46ED-2CF8-49E0-8687-F333330F9D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7768" y="0"/>
            <a:ext cx="59964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5337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 descr="metin, beyaz içeren bir resim&#10;&#10;Açıklama otomatik olarak oluşturuldu">
            <a:extLst>
              <a:ext uri="{FF2B5EF4-FFF2-40B4-BE49-F238E27FC236}">
                <a16:creationId xmlns:a16="http://schemas.microsoft.com/office/drawing/2014/main" id="{11EAEA83-9EFA-44E7-964B-7CC764AC16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9959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 descr="metin içeren bir resim&#10;&#10;Açıklama otomatik olarak oluşturuldu">
            <a:extLst>
              <a:ext uri="{FF2B5EF4-FFF2-40B4-BE49-F238E27FC236}">
                <a16:creationId xmlns:a16="http://schemas.microsoft.com/office/drawing/2014/main" id="{996006F2-808C-4877-9BAF-BF677A92BA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7507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 descr="metin içeren bir resim&#10;&#10;Açıklama otomatik olarak oluşturuldu">
            <a:extLst>
              <a:ext uri="{FF2B5EF4-FFF2-40B4-BE49-F238E27FC236}">
                <a16:creationId xmlns:a16="http://schemas.microsoft.com/office/drawing/2014/main" id="{ADBD26DA-6548-4B3D-95A8-F0B6643204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2784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 descr="metin içeren bir resim&#10;&#10;Açıklama otomatik olarak oluşturuldu">
            <a:extLst>
              <a:ext uri="{FF2B5EF4-FFF2-40B4-BE49-F238E27FC236}">
                <a16:creationId xmlns:a16="http://schemas.microsoft.com/office/drawing/2014/main" id="{08A0DBFE-CC1E-4C2C-B37D-601B63A93A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5044" y="0"/>
            <a:ext cx="38619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8865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 descr="metin, beyaz, cihaz içeren bir resim&#10;&#10;Açıklama otomatik olarak oluşturuldu">
            <a:extLst>
              <a:ext uri="{FF2B5EF4-FFF2-40B4-BE49-F238E27FC236}">
                <a16:creationId xmlns:a16="http://schemas.microsoft.com/office/drawing/2014/main" id="{59630A7C-1330-483E-ADF2-DC25347061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4597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 descr="metin içeren bir resim&#10;&#10;Açıklama otomatik olarak oluşturuldu">
            <a:extLst>
              <a:ext uri="{FF2B5EF4-FFF2-40B4-BE49-F238E27FC236}">
                <a16:creationId xmlns:a16="http://schemas.microsoft.com/office/drawing/2014/main" id="{BEE8AB4E-C6F9-4B13-9F38-22FB062318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4195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ED8C6777-3B92-4E57-8F4B-3E133781E1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7768" y="0"/>
            <a:ext cx="59964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2096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50669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61248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 descr="siyah, döşeli içeren bir resim&#10;&#10;Açıklama otomatik olarak oluşturuldu">
            <a:extLst>
              <a:ext uri="{FF2B5EF4-FFF2-40B4-BE49-F238E27FC236}">
                <a16:creationId xmlns:a16="http://schemas.microsoft.com/office/drawing/2014/main" id="{B6E5D684-6F17-47B6-991E-35266B12E2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1882" y="0"/>
            <a:ext cx="80682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18571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101021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844455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033979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721215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99235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C6061884-A403-45BD-9BFB-774E3EEE12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9081" y="0"/>
            <a:ext cx="58338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3713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 descr="metin içeren bir resim&#10;&#10;Açıklama otomatik olarak oluşturuldu">
            <a:extLst>
              <a:ext uri="{FF2B5EF4-FFF2-40B4-BE49-F238E27FC236}">
                <a16:creationId xmlns:a16="http://schemas.microsoft.com/office/drawing/2014/main" id="{5123525C-FAEF-4715-81D8-7F0A4019F8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1762" y="1662112"/>
            <a:ext cx="6848475" cy="3533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835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58C82FF7-9601-48AC-B33F-39B067BCA8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4864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B86C416A-B2FD-4E8C-BCE6-E45F0E780E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7120" y="0"/>
            <a:ext cx="49377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8929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 descr="metin içeren bir resim&#10;&#10;Açıklama otomatik olarak oluşturuldu">
            <a:extLst>
              <a:ext uri="{FF2B5EF4-FFF2-40B4-BE49-F238E27FC236}">
                <a16:creationId xmlns:a16="http://schemas.microsoft.com/office/drawing/2014/main" id="{E329A5B6-CDE8-4AD8-A5A0-0B152C743B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187" y="0"/>
            <a:ext cx="38576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2825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8A76F10D-F2CC-4144-AD94-2536823894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7120" y="0"/>
            <a:ext cx="49377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00487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ğ Gözü">
  <a:themeElements>
    <a:clrScheme name="Ağ Gözü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Ağ Gözü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ğ Gözü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Ağ Gözü</Template>
  <TotalTime>9</TotalTime>
  <Words>13</Words>
  <Application>Microsoft Office PowerPoint</Application>
  <PresentationFormat>Geniş ekran</PresentationFormat>
  <Paragraphs>3</Paragraphs>
  <Slides>34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34</vt:i4>
      </vt:variant>
    </vt:vector>
  </HeadingPairs>
  <TitlesOfParts>
    <vt:vector size="38" baseType="lpstr">
      <vt:lpstr>Arial</vt:lpstr>
      <vt:lpstr>Calibri</vt:lpstr>
      <vt:lpstr>Century Gothic</vt:lpstr>
      <vt:lpstr>Ağ Gözü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Zeynep Eylül Yılmaz</dc:creator>
  <cp:lastModifiedBy>Zeynep Eylül Yılmaz</cp:lastModifiedBy>
  <cp:revision>3</cp:revision>
  <dcterms:created xsi:type="dcterms:W3CDTF">2021-04-07T10:54:16Z</dcterms:created>
  <dcterms:modified xsi:type="dcterms:W3CDTF">2021-04-07T11:04:11Z</dcterms:modified>
</cp:coreProperties>
</file>